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8169BB-C938-4B05-9597-A9103A2FDC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Gutschein für           </a:t>
            </a:r>
            <a:br>
              <a:rPr lang="de-DE" dirty="0"/>
            </a:br>
            <a:r>
              <a:rPr lang="de-DE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[Name eintragen]</a:t>
            </a:r>
            <a:br>
              <a:rPr lang="de-DE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de-DE" sz="6000" dirty="0"/>
              <a:t>über ein Lauftraining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C8CF410-6832-448C-9CA5-2269576FAC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/>
          <a:lstStyle/>
          <a:p>
            <a:r>
              <a:rPr lang="de-DE" dirty="0"/>
              <a:t>mit Iris Hadbawnik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7458FF6-08BC-474B-A558-43CC1813E673}"/>
              </a:ext>
            </a:extLst>
          </p:cNvPr>
          <p:cNvSpPr txBox="1"/>
          <p:nvPr/>
        </p:nvSpPr>
        <p:spPr>
          <a:xfrm rot="21436037">
            <a:off x="4740038" y="4871131"/>
            <a:ext cx="6684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kern="1400" spc="100" dirty="0">
                <a:solidFill>
                  <a:schemeClr val="bg1"/>
                </a:solidFill>
                <a:latin typeface="Impact "/>
              </a:rPr>
              <a:t>Weitere Infos unter: www.hadbawnik.de</a:t>
            </a:r>
          </a:p>
          <a:p>
            <a:r>
              <a:rPr lang="de-DE" sz="2000" kern="1400" spc="100" dirty="0">
                <a:solidFill>
                  <a:schemeClr val="bg1"/>
                </a:solidFill>
                <a:latin typeface="Impact "/>
              </a:rPr>
              <a:t>Terminabstimmung Tel. oder WhatsApp: 0179 5096913</a:t>
            </a:r>
          </a:p>
        </p:txBody>
      </p:sp>
    </p:spTree>
    <p:extLst>
      <p:ext uri="{BB962C8B-B14F-4D97-AF65-F5344CB8AC3E}">
        <p14:creationId xmlns:p14="http://schemas.microsoft.com/office/powerpoint/2010/main" val="24150473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chtiges Ereignis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TM04033927[[fn=Wichtiges Ereignis]]</Template>
  <TotalTime>0</TotalTime>
  <Words>22</Words>
  <Application>Microsoft Office PowerPoint</Application>
  <PresentationFormat>Breitbild</PresentationFormat>
  <Paragraphs>4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Impact</vt:lpstr>
      <vt:lpstr>Impact </vt:lpstr>
      <vt:lpstr>Wichtiges Ereignis</vt:lpstr>
      <vt:lpstr>Gutschein für            [Name eintragen] über ein Lauftraining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Gutschein</dc:title>
  <dc:creator>Iris Hadbawnik</dc:creator>
  <cp:lastModifiedBy>Iris Hadbawnik</cp:lastModifiedBy>
  <cp:revision>9</cp:revision>
  <cp:lastPrinted>2018-12-04T14:27:46Z</cp:lastPrinted>
  <dcterms:created xsi:type="dcterms:W3CDTF">2018-12-04T14:05:50Z</dcterms:created>
  <dcterms:modified xsi:type="dcterms:W3CDTF">2018-12-04T14:29:07Z</dcterms:modified>
</cp:coreProperties>
</file>